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9" r:id="rId5"/>
    <p:sldId id="266" r:id="rId6"/>
    <p:sldId id="263" r:id="rId7"/>
    <p:sldId id="260" r:id="rId8"/>
    <p:sldId id="280" r:id="rId9"/>
    <p:sldId id="281" r:id="rId10"/>
    <p:sldId id="282" r:id="rId11"/>
    <p:sldId id="283" r:id="rId12"/>
    <p:sldId id="265" r:id="rId13"/>
    <p:sldId id="259" r:id="rId14"/>
    <p:sldId id="270" r:id="rId15"/>
    <p:sldId id="271" r:id="rId16"/>
    <p:sldId id="272" r:id="rId17"/>
    <p:sldId id="273" r:id="rId18"/>
    <p:sldId id="274" r:id="rId19"/>
    <p:sldId id="276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66A3C-8806-4F13-AB8D-1AA4DD82E4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62591-57A9-43D0-A017-C75553A5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8" tIns="44614" rIns="89228" bIns="44614"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FD3F-8DFC-46DC-ACC0-4273E647FC43}" type="datetimeFigureOut">
              <a:rPr lang="en-US" smtClean="0"/>
              <a:t>23/03/2022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0A46-7CE7-46DE-AB68-9AABCA4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belectrosoft.i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438399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Internet of  Things</a:t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315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85800"/>
            <a:ext cx="9037637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0"/>
            <a:ext cx="902811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Challenges in implementation Of IOT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Sensing a complex </a:t>
            </a:r>
            <a:r>
              <a:rPr lang="en-US" b="1" dirty="0" smtClean="0"/>
              <a:t>environment</a:t>
            </a:r>
          </a:p>
          <a:p>
            <a:r>
              <a:rPr lang="en-US" b="1" dirty="0"/>
              <a:t>Connectivity</a:t>
            </a:r>
          </a:p>
          <a:p>
            <a:r>
              <a:rPr lang="en-US" b="1" dirty="0" smtClean="0"/>
              <a:t>Battery backup</a:t>
            </a:r>
          </a:p>
          <a:p>
            <a:r>
              <a:rPr lang="en-US" b="1" dirty="0"/>
              <a:t>Security is </a:t>
            </a:r>
            <a:r>
              <a:rPr lang="en-US" b="1" dirty="0" smtClean="0"/>
              <a:t>vital</a:t>
            </a:r>
          </a:p>
          <a:p>
            <a:r>
              <a:rPr lang="en-US" b="1" dirty="0"/>
              <a:t>IoT is </a:t>
            </a:r>
            <a:r>
              <a:rPr lang="en-US" b="1" dirty="0" smtClean="0"/>
              <a:t>complex</a:t>
            </a:r>
          </a:p>
          <a:p>
            <a:r>
              <a:rPr lang="en-US" b="1" dirty="0"/>
              <a:t>Cloud is important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 IoT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anose="02020602080505020303" pitchFamily="18" charset="0"/>
              </a:rPr>
              <a:t>As of 2013, 9.1 billion IoT units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anose="02020602080505020303" pitchFamily="18" charset="0"/>
              </a:rPr>
              <a:t>Expected to grow to 80 billion IoT devices by 2025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anose="02020602080505020303" pitchFamily="18" charset="0"/>
              </a:rPr>
              <a:t>Revenue growth from $1.9 trillion in 2013 to $7.1 trillion in 2022</a:t>
            </a:r>
          </a:p>
          <a:p>
            <a:endParaRPr lang="en-US" dirty="0" smtClean="0"/>
          </a:p>
          <a:p>
            <a:r>
              <a:rPr lang="en-US" sz="2000" dirty="0"/>
              <a:t>1 billion = 100 </a:t>
            </a:r>
            <a:r>
              <a:rPr lang="en-US" sz="2000" dirty="0" err="1"/>
              <a:t>cr</a:t>
            </a:r>
            <a:r>
              <a:rPr lang="en-US" sz="2000" dirty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1 million = 10 </a:t>
            </a:r>
            <a:r>
              <a:rPr lang="en-US" sz="2000" dirty="0" smtClean="0"/>
              <a:t>lakh</a:t>
            </a:r>
          </a:p>
          <a:p>
            <a:r>
              <a:rPr lang="en-US" sz="2000" dirty="0"/>
              <a:t>1 Trillion = 1 million </a:t>
            </a:r>
            <a:r>
              <a:rPr lang="en-US" sz="2000" dirty="0" err="1"/>
              <a:t>million</a:t>
            </a:r>
            <a:r>
              <a:rPr lang="en-US" sz="2000" dirty="0"/>
              <a:t> </a:t>
            </a:r>
            <a:r>
              <a:rPr lang="en-US" sz="2000" dirty="0" err="1"/>
              <a:t>million</a:t>
            </a:r>
            <a:r>
              <a:rPr lang="en-US" sz="2000" dirty="0"/>
              <a:t> = 1 billion </a:t>
            </a:r>
            <a:r>
              <a:rPr lang="en-US" sz="2000" dirty="0" err="1"/>
              <a:t>billion</a:t>
            </a:r>
            <a:r>
              <a:rPr lang="en-US" sz="2000" dirty="0"/>
              <a:t> = 1,000,000,000,000,000,000</a:t>
            </a:r>
            <a:endParaRPr lang="en-US" sz="2000" dirty="0" smtClean="0">
              <a:latin typeface="Baskerville Old Face" panose="02020602080505020303" pitchFamily="18" charset="0"/>
            </a:endParaRPr>
          </a:p>
        </p:txBody>
      </p:sp>
      <p:pic>
        <p:nvPicPr>
          <p:cNvPr id="4" name="Picture 2" descr="http://kenlampton.com/wp-content/uploads/sites/250/2014/04/risingbarchart_14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46" y="4114800"/>
            <a:ext cx="2443170" cy="24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RaspberryPi</a:t>
            </a:r>
            <a:r>
              <a:rPr lang="en-US" dirty="0" smtClean="0"/>
              <a:t> 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138183" cy="145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3152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RaspberryPi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Card size single board computer or a programmable PC</a:t>
            </a:r>
          </a:p>
          <a:p>
            <a:r>
              <a:rPr lang="en-US" dirty="0"/>
              <a:t>Developed in U.K. by Raspberry-Pi foundation in 2009</a:t>
            </a:r>
          </a:p>
          <a:p>
            <a:r>
              <a:rPr lang="en-US" dirty="0"/>
              <a:t>Concept initiated by </a:t>
            </a:r>
            <a:r>
              <a:rPr lang="en-US" dirty="0" err="1"/>
              <a:t>Eben</a:t>
            </a:r>
            <a:r>
              <a:rPr lang="en-US" dirty="0"/>
              <a:t> Upton who works at Broadcom</a:t>
            </a:r>
          </a:p>
          <a:p>
            <a:r>
              <a:rPr lang="en-US" dirty="0"/>
              <a:t>Supported by “University of Cambridge Computer  Laboratory &amp; Broadcom”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Work on Linux based open source OS </a:t>
            </a:r>
            <a:r>
              <a:rPr lang="en-US" dirty="0" err="1"/>
              <a:t>Raspbian</a:t>
            </a:r>
            <a:endParaRPr lang="en-US" dirty="0"/>
          </a:p>
          <a:p>
            <a:r>
              <a:rPr lang="en-US" dirty="0"/>
              <a:t>Consume less than 5W </a:t>
            </a:r>
            <a:r>
              <a:rPr lang="en-US" dirty="0" smtClean="0"/>
              <a:t>of </a:t>
            </a:r>
            <a:r>
              <a:rPr lang="en-US" dirty="0"/>
              <a:t>power</a:t>
            </a:r>
          </a:p>
          <a:p>
            <a:r>
              <a:rPr lang="en-US" dirty="0"/>
              <a:t>Supports full HD video</a:t>
            </a:r>
          </a:p>
          <a:p>
            <a:r>
              <a:rPr lang="en-US" dirty="0"/>
              <a:t>Broadcom BCM2853 SOC</a:t>
            </a:r>
          </a:p>
          <a:p>
            <a:r>
              <a:rPr lang="en-US" dirty="0"/>
              <a:t>ARM11 core 700 MHz</a:t>
            </a:r>
          </a:p>
          <a:p>
            <a:r>
              <a:rPr lang="en-US" dirty="0"/>
              <a:t>RAM 256Mb, 512Mb, </a:t>
            </a:r>
            <a:r>
              <a:rPr lang="en-US" dirty="0" smtClean="0"/>
              <a:t>1Gb,4 Gb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RASPBERRY PI\Book PDF copy\Raspberry pi board and GPIO daig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72400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RASPBERRY PI\Book PDF copy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856"/>
            <a:ext cx="4125066" cy="60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11557"/>
            <a:ext cx="6629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Applications: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Industrial Process Monitoring System</a:t>
            </a:r>
          </a:p>
          <a:p>
            <a:endParaRPr lang="en-US" sz="2800" b="1" dirty="0"/>
          </a:p>
          <a:p>
            <a:r>
              <a:rPr lang="en-US" sz="2800" b="1" dirty="0" smtClean="0"/>
              <a:t>Logistic</a:t>
            </a:r>
          </a:p>
          <a:p>
            <a:endParaRPr lang="en-US" sz="2800" b="1" dirty="0"/>
          </a:p>
          <a:p>
            <a:r>
              <a:rPr lang="en-US" sz="2800" b="1" dirty="0" smtClean="0"/>
              <a:t>Vehicle Tracking</a:t>
            </a:r>
          </a:p>
          <a:p>
            <a:endParaRPr lang="en-US" sz="2800" b="1" dirty="0"/>
          </a:p>
          <a:p>
            <a:r>
              <a:rPr lang="en-US" sz="2800" b="1" dirty="0" smtClean="0"/>
              <a:t>Medical Field</a:t>
            </a:r>
          </a:p>
          <a:p>
            <a:endParaRPr lang="en-US" sz="2800" b="1" dirty="0"/>
          </a:p>
          <a:p>
            <a:r>
              <a:rPr lang="en-US" sz="2800" b="1" dirty="0" smtClean="0"/>
              <a:t>Consumer Electronics</a:t>
            </a:r>
          </a:p>
          <a:p>
            <a:endParaRPr lang="en-US" sz="2800" b="1" dirty="0"/>
          </a:p>
          <a:p>
            <a:r>
              <a:rPr lang="en-US" sz="2800" b="1" dirty="0" smtClean="0"/>
              <a:t>Smart Home</a:t>
            </a:r>
            <a:endParaRPr lang="en-US" sz="2800" b="1" dirty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819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What is IoT?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Baskerville Old Face" panose="02020602080505020303" pitchFamily="18" charset="0"/>
              </a:rPr>
              <a:t>The </a:t>
            </a:r>
            <a:r>
              <a:rPr lang="en-US" b="1" dirty="0" smtClean="0">
                <a:latin typeface="Baskerville Old Face" panose="02020602080505020303" pitchFamily="18" charset="0"/>
              </a:rPr>
              <a:t>Internet of Things</a:t>
            </a:r>
            <a:r>
              <a:rPr lang="en-US" dirty="0" smtClean="0">
                <a:latin typeface="Baskerville Old Face" panose="02020602080505020303" pitchFamily="18" charset="0"/>
              </a:rPr>
              <a:t> (</a:t>
            </a:r>
            <a:r>
              <a:rPr lang="en-US" b="1" dirty="0" smtClean="0">
                <a:latin typeface="Baskerville Old Face" panose="02020602080505020303" pitchFamily="18" charset="0"/>
              </a:rPr>
              <a:t>IoT</a:t>
            </a:r>
            <a:r>
              <a:rPr lang="en-US" dirty="0" smtClean="0">
                <a:latin typeface="Baskerville Old Face" panose="02020602080505020303" pitchFamily="18" charset="0"/>
              </a:rPr>
              <a:t>) is the network of physical objects—devices, vehicles, buildings and other items embedded with electronics, software, sensors, and network connectivity—that enables these objects to collect and exchange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618" y="914400"/>
            <a:ext cx="7107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MDB </a:t>
            </a:r>
            <a:r>
              <a:rPr lang="en-US" sz="3200" b="1" dirty="0" err="1" smtClean="0"/>
              <a:t>Electrosoft</a:t>
            </a:r>
            <a:r>
              <a:rPr lang="en-US" sz="3200" b="1" dirty="0" smtClean="0"/>
              <a:t> Pvt. Ltd.</a:t>
            </a:r>
          </a:p>
          <a:p>
            <a:endParaRPr lang="en-US" sz="3200" b="1" dirty="0"/>
          </a:p>
          <a:p>
            <a:r>
              <a:rPr lang="en-US" sz="3200" b="1" dirty="0" smtClean="0"/>
              <a:t>9552811938</a:t>
            </a:r>
          </a:p>
          <a:p>
            <a:endParaRPr lang="en-US" sz="3200" b="1" dirty="0"/>
          </a:p>
          <a:p>
            <a:r>
              <a:rPr lang="en-US" sz="3200" b="1" dirty="0" smtClean="0"/>
              <a:t>9604922180</a:t>
            </a:r>
          </a:p>
          <a:p>
            <a:endParaRPr lang="en-US" sz="3200" b="1" dirty="0"/>
          </a:p>
          <a:p>
            <a:r>
              <a:rPr lang="en-US" sz="3200" b="1" dirty="0" smtClean="0">
                <a:hlinkClick r:id="rId2"/>
              </a:rPr>
              <a:t>www.mdbelectrosoft.in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YouTube</a:t>
            </a:r>
          </a:p>
          <a:p>
            <a:r>
              <a:rPr lang="en-US" sz="3200" b="1" dirty="0"/>
              <a:t> 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MDB </a:t>
            </a:r>
            <a:r>
              <a:rPr lang="en-US" sz="3200" b="1" dirty="0" err="1" smtClean="0"/>
              <a:t>Electrosoft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476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will communicate with each other and with operator through Internet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3434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Transmitter / Receiver</a:t>
            </a:r>
            <a:endParaRPr lang="en-US" sz="2800" b="1" dirty="0"/>
          </a:p>
        </p:txBody>
      </p:sp>
      <p:sp>
        <p:nvSpPr>
          <p:cNvPr id="5" name="Cloud Callout 4"/>
          <p:cNvSpPr/>
          <p:nvPr/>
        </p:nvSpPr>
        <p:spPr>
          <a:xfrm>
            <a:off x="2667000" y="1371600"/>
            <a:ext cx="44196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Cloud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9400" y="4328318"/>
            <a:ext cx="2209800" cy="140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dirty="0" smtClean="0"/>
              <a:t>Transmitter / Receiver</a:t>
            </a:r>
            <a:endParaRPr lang="en-US" sz="2800" b="1" dirty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219200" y="3124200"/>
            <a:ext cx="1219200" cy="6858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1447800" y="3276600"/>
            <a:ext cx="1219200" cy="6858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6934200" y="3124200"/>
            <a:ext cx="1371600" cy="8382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6858000" y="3352800"/>
            <a:ext cx="1163782" cy="7620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480167-6067-43F7-82CD-067339722DF9}" type="slidenum">
              <a:rPr lang="en-GB" altLang="ko-KR">
                <a:latin typeface="Verdana" pitchFamily="34" charset="0"/>
              </a:rPr>
              <a:pPr eaLnBrk="1" hangingPunct="1"/>
              <a:t>5</a:t>
            </a:fld>
            <a:endParaRPr lang="en-GB" altLang="ko-KR">
              <a:latin typeface="Verdana" pitchFamily="34" charset="0"/>
            </a:endParaRPr>
          </a:p>
        </p:txBody>
      </p:sp>
      <p:sp>
        <p:nvSpPr>
          <p:cNvPr id="12291" name="Slide Number Placeholder 22"/>
          <p:cNvSpPr txBox="1">
            <a:spLocks noGrp="1"/>
          </p:cNvSpPr>
          <p:nvPr/>
        </p:nvSpPr>
        <p:spPr bwMode="auto">
          <a:xfrm>
            <a:off x="8534400" y="655320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77D9067A-9731-45CF-A149-F5BD2709F550}" type="slidenum">
              <a:rPr lang="en-US" altLang="ko-KR" sz="1100">
                <a:solidFill>
                  <a:srgbClr val="595959"/>
                </a:solidFill>
                <a:ea typeface="굴림" charset="-127"/>
              </a:rPr>
              <a:pPr algn="ctr" eaLnBrk="1" hangingPunct="1">
                <a:lnSpc>
                  <a:spcPct val="90000"/>
                </a:lnSpc>
              </a:pPr>
              <a:t>5</a:t>
            </a:fld>
            <a:endParaRPr lang="en-US" altLang="ko-KR" sz="1100">
              <a:solidFill>
                <a:srgbClr val="595959"/>
              </a:solidFill>
              <a:ea typeface="굴림" charset="-127"/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z="3200" smtClean="0">
                <a:solidFill>
                  <a:schemeClr val="tx2"/>
                </a:solidFill>
                <a:ea typeface="굴림" charset="-127"/>
              </a:rPr>
              <a:t>“Thing” connected to the internet</a:t>
            </a:r>
          </a:p>
        </p:txBody>
      </p:sp>
      <p:pic>
        <p:nvPicPr>
          <p:cNvPr id="12293" name="Picture 5" descr="IoT_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95400"/>
            <a:ext cx="76438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6172200"/>
            <a:ext cx="1492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900">
                <a:ea typeface="굴림" charset="-127"/>
              </a:rPr>
              <a:t>Image Courtesy: : CISCO</a:t>
            </a:r>
          </a:p>
        </p:txBody>
      </p:sp>
      <p:pic>
        <p:nvPicPr>
          <p:cNvPr id="12295" name="Picture 7" descr="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Of IoT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Driver of IoT connectivity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239000" cy="499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04800"/>
            <a:ext cx="9104313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7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8601"/>
            <a:ext cx="908526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257</Words>
  <Application>Microsoft Office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Internet of  Things </vt:lpstr>
      <vt:lpstr>What is IoT? </vt:lpstr>
      <vt:lpstr>What is IIOT</vt:lpstr>
      <vt:lpstr>IOT Architecture</vt:lpstr>
      <vt:lpstr>“Thing” connected to the internet</vt:lpstr>
      <vt:lpstr>Requirement Of IoT</vt:lpstr>
      <vt:lpstr>Driver of IoT connectivity </vt:lpstr>
      <vt:lpstr>PowerPoint Presentation</vt:lpstr>
      <vt:lpstr>PowerPoint Presentation</vt:lpstr>
      <vt:lpstr>PowerPoint Presentation</vt:lpstr>
      <vt:lpstr>PowerPoint Presentation</vt:lpstr>
      <vt:lpstr>Challenges in implementation Of IOT </vt:lpstr>
      <vt:lpstr>The IoT Market</vt:lpstr>
      <vt:lpstr>RaspberryPi   </vt:lpstr>
      <vt:lpstr>What is RaspberryPi?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</dc:title>
  <dc:creator>sai</dc:creator>
  <cp:lastModifiedBy>HP</cp:lastModifiedBy>
  <cp:revision>40</cp:revision>
  <dcterms:created xsi:type="dcterms:W3CDTF">2016-07-05T02:48:08Z</dcterms:created>
  <dcterms:modified xsi:type="dcterms:W3CDTF">2022-03-23T06:57:48Z</dcterms:modified>
</cp:coreProperties>
</file>